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Relationship Id="rId61" Type="http://schemas.openxmlformats.org/officeDocument/2006/relationships/slide" Target="slides/slide56.xml"/>
<Relationship Id="rId62" Type="http://schemas.openxmlformats.org/officeDocument/2006/relationships/slide" Target="slides/slide57.xml"/>
<Relationship Id="rId63" Type="http://schemas.openxmlformats.org/officeDocument/2006/relationships/slide" Target="slides/slide58.xml"/>
<Relationship Id="rId64" Type="http://schemas.openxmlformats.org/officeDocument/2006/relationships/slide" Target="slides/slide59.xml"/>
<Relationship Id="rId65" Type="http://schemas.openxmlformats.org/officeDocument/2006/relationships/slide" Target="slides/slide60.xml"/>
<Relationship Id="rId66" Type="http://schemas.openxmlformats.org/officeDocument/2006/relationships/slide" Target="slides/slide61.xml"/>
<Relationship Id="rId67" Type="http://schemas.openxmlformats.org/officeDocument/2006/relationships/slide" Target="slides/slide62.xml"/>
<Relationship Id="rId68" Type="http://schemas.openxmlformats.org/officeDocument/2006/relationships/slide" Target="slides/slide6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b8636bc9a296f3d00f91f343f187c2b0a309ac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ea39a75da1225afc0a70909219b8dc9345810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ed14b125c9335ac32b74d4ab27c745dcbffcd3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68ee81322684cb21bcae2e7ee4650e4cac6d67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65854cfcab9c4d6f6fe412bf18202b4af427ec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c95af2c0824eb8cc60dfef20257192d03cc361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7af81ced5aee3a63f0d88b48fee39ada20536b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11998c4e17eb883e3fd222d8f5ac397d183e150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a616dcb390a4169fa808d0ecee09bffa756dc61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a490c7bfc42384aab9b1a3e3ef7ae71da91737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f71e5f89c64e77816ac255365b5bf9e5f14a650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1afe782ab1ea408be7d659dc9f61f27d11bd45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5317f9d456a18a5dfb325476c6af8c1526c376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06ee5098bbaaf2de25a2564d6af36a4bd06d37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1fbc9f1a46be1b6ba5ba396ff0808342ce32b8a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8251c96c4dd7338aa2915bea951be435c3baea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bfdac82f474e59a31c2134cc115154de161124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22679af5d4f579dfbda521c1dc5e7eec21001b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b82f55946e94a9fe6fe857341f076ad52d95d9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9fa335ca0b2fea71dfa5572b8f7be6a41a6f30f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8a2d2d9851861d4703c3263b5204da374de71c7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4f97c735f4535ca8a61848940caeb3be4799448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ec102e734870671ffe6c87ebaff5e07d3916b4e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d5ada5ef632345733b0afecc2b213f81883fb1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d5a7bba5bce207d974bad86676c1e30718939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d140e6a858045f77a5c11c136aa1ab082c4429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cf953ec943378aceb9f0294918a4e1dd0412d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fa5bd36d02c66912c59697fae156e33107084c5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b596452ec60400c4e6aa9514a12e8fd9680805e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13456107c5a157536896b7c2271beb6a2b3e653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00ff771f93b81a81e6b6faae60c9baff005da5b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f3b625ef0049798b0b3d7f513cbd7e78bed876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38d53533b0d94e59d832df0ea4926167041c3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ca9b1dde81b1a18b04447756504c1169dfb36a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b7eb552bb736346252b42bc4fd9a83dfb4e5b5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568f7d2a1045ae8444211d647d67c77467ef55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a9122cfae855403b62a4cad73ea95a7c60ddfd3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aaa163d095014bf64d4983c84fdb717f8d1989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c9b61f155eff615652533a0fb4df75aaa644cb0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d741bea2201be5c2ef9dcfe95d1dbff086aae00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d3e1c0d579023885890ae08f24a831f2c7475b5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374aabb39331aa9bd94c44c50d0ac9072661e90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d919968ad11ac10943e184b167ba097d85605d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674fe8f950f9334285b55c85f78774469e6572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c4f0bed27439a73a0f674b7094899cd5af9dc97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d23777cd4b3285fcfe0eee717ad4e63f0f13576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899d5a5bfad48844c8d5cef86f6816a6511dc77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6c37e84134be893fa01f33e8a3477c723f69fcd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6f25a8c341675ca8b203b37de8b4832b149183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97bb71c58ad745a4b8cc4dc65066eccd129fda6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5ea14289e173844578eb02de750d377b04918b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8db60bdfb669112bd568d1b2fde517f0528c1d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1971f8132f5a6e851306733caf1418366f55f9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d21a3a599c42d75e9564596e7de823720d55548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7f218f1f7a713b9f7e29b94b1072cf90b14f80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95cc3a1f51f2af57f00aaed7bac995d62122827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afba5bb98fa95058686f9e22b5d0d306d372c9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18f19074052111f66365bf9557b2765ec94466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f19831903c63803392e3e348e8ba20106bef109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87f87f3b7932a44d703d825e84d323eba49a4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9c6ed90264ea68d9e329df695785faba0fc086d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057128e91743ecf689253b82038af3c8e13605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2c462666686fff11f06d14fcce1bae39eee8723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2023-08-31T00:02:54Z</dcterms:modified>
</cp:coreProperties>
</file>